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4"/>
  </p:notesMasterIdLst>
  <p:sldIdLst>
    <p:sldId id="257" r:id="rId2"/>
    <p:sldId id="284" r:id="rId3"/>
    <p:sldId id="259" r:id="rId4"/>
    <p:sldId id="260" r:id="rId5"/>
    <p:sldId id="271" r:id="rId6"/>
    <p:sldId id="279" r:id="rId7"/>
    <p:sldId id="262" r:id="rId8"/>
    <p:sldId id="263" r:id="rId9"/>
    <p:sldId id="283" r:id="rId10"/>
    <p:sldId id="266" r:id="rId11"/>
    <p:sldId id="274" r:id="rId12"/>
    <p:sldId id="264" r:id="rId13"/>
    <p:sldId id="280" r:id="rId14"/>
    <p:sldId id="275" r:id="rId15"/>
    <p:sldId id="268" r:id="rId16"/>
    <p:sldId id="281" r:id="rId17"/>
    <p:sldId id="269" r:id="rId18"/>
    <p:sldId id="267" r:id="rId19"/>
    <p:sldId id="276" r:id="rId20"/>
    <p:sldId id="282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2" d="100"/>
          <a:sy n="112" d="100"/>
        </p:scale>
        <p:origin x="1584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45CB69-8D69-4141-9449-9A9242F93FC6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F9438-B872-4931-B599-2A4DC630BA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923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EF9438-B872-4931-B599-2A4DC630BAAE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gif"/><Relationship Id="rId5" Type="http://schemas.openxmlformats.org/officeDocument/2006/relationships/image" Target="../media/image33.gif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gif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ндрей\Desktop\презентация\hello_html_m3fde7b4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780928"/>
            <a:ext cx="3272980" cy="407707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b="1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«Детский сад комбинированного вида № 20 »</a:t>
            </a:r>
          </a:p>
          <a:p>
            <a:pPr algn="ctr"/>
            <a:r>
              <a:rPr lang="ru-RU" b="1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г. Сергиев </a:t>
            </a:r>
            <a:r>
              <a:rPr lang="ru-RU" b="1" dirty="0" err="1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Посад</a:t>
            </a:r>
            <a:r>
              <a:rPr lang="ru-RU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Посада</a:t>
            </a:r>
            <a:endParaRPr lang="ru-RU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508104" y="3315181"/>
            <a:ext cx="259228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omic Sans MS" pitchFamily="66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412776"/>
            <a:ext cx="89644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600" b="1" dirty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Проект по ПДД в средней группе: </a:t>
            </a:r>
            <a:r>
              <a:rPr lang="ru-RU" sz="48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«Дорожная грамота»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31840" y="3356992"/>
            <a:ext cx="28803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002060"/>
                </a:solidFill>
                <a:latin typeface="Comic Sans MS" panose="030F0702030302020204" pitchFamily="66" charset="0"/>
              </a:rPr>
              <a:t>Воспитатели:</a:t>
            </a:r>
            <a:r>
              <a:rPr lang="ru-RU" b="1" u="sng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Новикова Анастасия Андреевна 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Фомина Светлана Владимировна</a:t>
            </a:r>
          </a:p>
          <a:p>
            <a:pPr algn="ctr"/>
            <a:endParaRPr lang="ru-RU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2016-2017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дрей\Desktop\фото ср.гр\IMG_20161013_1011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16632"/>
            <a:ext cx="3672408" cy="2754306"/>
          </a:xfrm>
          <a:prstGeom prst="rect">
            <a:avLst/>
          </a:prstGeom>
          <a:noFill/>
        </p:spPr>
      </p:pic>
      <p:pic>
        <p:nvPicPr>
          <p:cNvPr id="1027" name="Picture 3" descr="C:\Users\Андрей\Desktop\фото ср.гр\IMG_20161013_1025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84984"/>
            <a:ext cx="4764021" cy="3573016"/>
          </a:xfrm>
          <a:prstGeom prst="rect">
            <a:avLst/>
          </a:prstGeom>
          <a:noFill/>
        </p:spPr>
      </p:pic>
      <p:pic>
        <p:nvPicPr>
          <p:cNvPr id="1028" name="Picture 4" descr="C:\Users\Андрей\Desktop\презентация\i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6632"/>
            <a:ext cx="1741124" cy="2546543"/>
          </a:xfrm>
          <a:prstGeom prst="rect">
            <a:avLst/>
          </a:prstGeom>
          <a:noFill/>
        </p:spPr>
      </p:pic>
      <p:pic>
        <p:nvPicPr>
          <p:cNvPr id="1029" name="Picture 5" descr="C:\Users\Андрей\Desktop\презентация\11907_html_331d44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204864"/>
            <a:ext cx="4788024" cy="489634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проект\фото\20160322_1323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6224015" cy="3501008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91880" y="3717032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3" name="Picture 2" descr="C:\Users\Андрей\Desktop\презентация\проект\фото\IMG_20170213_1252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0"/>
            <a:ext cx="4968552" cy="3726414"/>
          </a:xfrm>
          <a:prstGeom prst="rect">
            <a:avLst/>
          </a:prstGeom>
          <a:noFill/>
          <a:scene3d>
            <a:camera prst="orthographicFront">
              <a:rot lat="0" lon="0" rev="20999999"/>
            </a:camera>
            <a:lightRig rig="threePt" dir="t"/>
          </a:scene3d>
        </p:spPr>
      </p:pic>
      <p:pic>
        <p:nvPicPr>
          <p:cNvPr id="1031" name="Picture 7" descr="C:\Users\Андрей\Desktop\презентация\проект\фото\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60648"/>
            <a:ext cx="3744416" cy="28050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7085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ндрей\Desktop\фото ср.гр\IMG_20161010_1611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08920"/>
            <a:ext cx="4355976" cy="3266982"/>
          </a:xfrm>
          <a:prstGeom prst="rect">
            <a:avLst/>
          </a:prstGeom>
          <a:noFill/>
          <a:scene3d>
            <a:camera prst="orthographicFront">
              <a:rot lat="0" lon="0" rev="600000"/>
            </a:camera>
            <a:lightRig rig="threePt" dir="t"/>
          </a:scene3d>
        </p:spPr>
      </p:pic>
      <p:pic>
        <p:nvPicPr>
          <p:cNvPr id="1028" name="Picture 4" descr="C:\Users\Андрей\Desktop\фото ср.гр\IMG_20161010_1612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3520" y="2636912"/>
            <a:ext cx="4320480" cy="3240360"/>
          </a:xfrm>
          <a:prstGeom prst="rect">
            <a:avLst/>
          </a:prstGeom>
          <a:noFill/>
          <a:scene3d>
            <a:camera prst="orthographicFront">
              <a:rot lat="0" lon="0" rev="20999999"/>
            </a:camera>
            <a:lightRig rig="threePt" dir="t"/>
          </a:scene3d>
        </p:spPr>
      </p:pic>
      <p:pic>
        <p:nvPicPr>
          <p:cNvPr id="1031" name="Picture 7" descr="C:\Users\Андрей\Desktop\презентация\1437252433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45224"/>
            <a:ext cx="9144000" cy="1722487"/>
          </a:xfrm>
          <a:prstGeom prst="rect">
            <a:avLst/>
          </a:prstGeom>
          <a:noFill/>
        </p:spPr>
      </p:pic>
      <p:pic>
        <p:nvPicPr>
          <p:cNvPr id="6" name="Picture 4" descr="C:\Users\Андрей\Desktop\фото ср.гр\IMG_20161010_1611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-99392"/>
            <a:ext cx="3959424" cy="2969568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</p:pic>
    </p:spTree>
  </p:cSld>
  <p:clrMapOvr>
    <a:masterClrMapping/>
  </p:clrMapOvr>
  <p:transition>
    <p:pull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дрей\Desktop\презентация\проект\фото\IMG_20170209_1622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Пользователь\Desktop\проект\фото\IMG_20170123_095351_BURST001_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4623"/>
            <a:ext cx="4049832" cy="5399777"/>
          </a:xfrm>
          <a:prstGeom prst="rect">
            <a:avLst/>
          </a:prstGeom>
          <a:noFill/>
          <a:scene3d>
            <a:camera prst="orthographicFront">
              <a:rot lat="0" lon="0" rev="20999999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ользователь\Desktop\проект\фото\IMG_20170123_0957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836711"/>
            <a:ext cx="4392488" cy="5856651"/>
          </a:xfrm>
          <a:prstGeom prst="rect">
            <a:avLst/>
          </a:prstGeom>
          <a:noFill/>
          <a:scene3d>
            <a:camera prst="orthographicFront">
              <a:rot lat="0" lon="0" rev="6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689423"/>
      </p:ext>
    </p:extLst>
  </p:cSld>
  <p:clrMapOvr>
    <a:masterClrMapping/>
  </p:clrMapOvr>
  <p:transition spd="slow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дрей\Desktop\фото ср.гр\IMG_20161102_0924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708920"/>
            <a:ext cx="3384376" cy="4512501"/>
          </a:xfrm>
          <a:prstGeom prst="rect">
            <a:avLst/>
          </a:prstGeom>
          <a:noFill/>
        </p:spPr>
      </p:pic>
      <p:pic>
        <p:nvPicPr>
          <p:cNvPr id="1027" name="Picture 3" descr="C:\Users\Андрей\Desktop\фото ср.гр\IMG_20161102_0929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5628" y="-243408"/>
            <a:ext cx="3348372" cy="4464496"/>
          </a:xfrm>
          <a:prstGeom prst="rect">
            <a:avLst/>
          </a:prstGeom>
          <a:noFill/>
          <a:scene3d>
            <a:camera prst="orthographicFront">
              <a:rot lat="0" lon="0" rev="20999999"/>
            </a:camera>
            <a:lightRig rig="threePt" dir="t"/>
          </a:scene3d>
        </p:spPr>
      </p:pic>
      <p:pic>
        <p:nvPicPr>
          <p:cNvPr id="5" name="Picture 4" descr="C:\Users\Андрей\Desktop\фото ср.гр\IMG_20161102_0926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52536" y="188640"/>
            <a:ext cx="3330370" cy="4440493"/>
          </a:xfrm>
          <a:prstGeom prst="rect">
            <a:avLst/>
          </a:prstGeom>
          <a:noFill/>
          <a:scene3d>
            <a:camera prst="orthographicFront">
              <a:rot lat="0" lon="0" rev="600000"/>
            </a:camera>
            <a:lightRig rig="threePt" dir="t"/>
          </a:scene3d>
        </p:spPr>
      </p:pic>
      <p:pic>
        <p:nvPicPr>
          <p:cNvPr id="1030" name="Picture 6" descr="C:\Users\Андрей\Desktop\презентация\kopiya674df8f2dbc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0"/>
            <a:ext cx="2088232" cy="267997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Desktop\презентация\проект\фото\IMG_20170209_1627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Desktop\фото ср.гр\IMG_20161010_162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0"/>
            <a:ext cx="3528392" cy="4704523"/>
          </a:xfrm>
          <a:prstGeom prst="rect">
            <a:avLst/>
          </a:prstGeom>
          <a:noFill/>
        </p:spPr>
      </p:pic>
      <p:pic>
        <p:nvPicPr>
          <p:cNvPr id="2051" name="Picture 3" descr="C:\Users\Андрей\Desktop\фото ср.гр\IMG_20161010_1615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96552" y="3501008"/>
            <a:ext cx="4248472" cy="3186354"/>
          </a:xfrm>
          <a:prstGeom prst="rect">
            <a:avLst/>
          </a:prstGeom>
          <a:noFill/>
          <a:scene3d>
            <a:camera prst="orthographicFront">
              <a:rot lat="0" lon="0" rev="600000"/>
            </a:camera>
            <a:lightRig rig="threePt" dir="t"/>
          </a:scene3d>
        </p:spPr>
      </p:pic>
      <p:pic>
        <p:nvPicPr>
          <p:cNvPr id="2052" name="Picture 4" descr="C:\Users\Андрей\Desktop\фото ср.гр\IMG_20161010_1620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429000"/>
            <a:ext cx="4320480" cy="3240360"/>
          </a:xfrm>
          <a:prstGeom prst="rect">
            <a:avLst/>
          </a:prstGeom>
          <a:noFill/>
          <a:scene3d>
            <a:camera prst="orthographicFront">
              <a:rot lat="0" lon="0" rev="20999999"/>
            </a:camera>
            <a:lightRig rig="threePt" dir="t"/>
          </a:scene3d>
        </p:spPr>
      </p:pic>
      <p:pic>
        <p:nvPicPr>
          <p:cNvPr id="2053" name="Picture 5" descr="C:\Users\Андрей\Desktop\презентация\transporta-95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404664"/>
            <a:ext cx="2976331" cy="2232248"/>
          </a:xfrm>
          <a:prstGeom prst="rect">
            <a:avLst/>
          </a:prstGeom>
          <a:noFill/>
        </p:spPr>
      </p:pic>
      <p:pic>
        <p:nvPicPr>
          <p:cNvPr id="2056" name="Picture 8" descr="C:\Users\Андрей\Desktop\презентация\transporta-788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76672"/>
            <a:ext cx="2784309" cy="2088232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Андрей\Desktop\фото ср.гр\IMG_20161013_1114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87958" y="116632"/>
            <a:ext cx="4956042" cy="3717032"/>
          </a:xfrm>
          <a:prstGeom prst="rect">
            <a:avLst/>
          </a:prstGeom>
          <a:noFill/>
        </p:spPr>
      </p:pic>
      <p:pic>
        <p:nvPicPr>
          <p:cNvPr id="3078" name="Picture 6" descr="C:\Users\Андрей\Desktop\презентация\фото мл.гр\20151105_1113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2676" y="4005064"/>
            <a:ext cx="4511324" cy="2537620"/>
          </a:xfrm>
          <a:prstGeom prst="rect">
            <a:avLst/>
          </a:prstGeom>
          <a:noFill/>
        </p:spPr>
      </p:pic>
      <p:pic>
        <p:nvPicPr>
          <p:cNvPr id="7" name="Picture 2" descr="http://fotoham.ru/img/picture/Jun/04/3b3d7d4eda92705f83d05db3aaac460a/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620688"/>
            <a:ext cx="2891004" cy="2023621"/>
          </a:xfrm>
          <a:prstGeom prst="rect">
            <a:avLst/>
          </a:prstGeom>
          <a:noFill/>
        </p:spPr>
      </p:pic>
      <p:pic>
        <p:nvPicPr>
          <p:cNvPr id="8" name="Picture 2" descr="C:\Users\Андрей\Desktop\фото ср.гр\IMG_20161012_1618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09628"/>
            <a:ext cx="4464496" cy="3348372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</p:pic>
    </p:spTree>
  </p:cSld>
  <p:clrMapOvr>
    <a:masterClrMapping/>
  </p:clrMapOvr>
  <p:transition spd="slow">
    <p:push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проект\фото\IMG_20170208_1203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068960"/>
            <a:ext cx="6012160" cy="4509120"/>
          </a:xfrm>
          <a:prstGeom prst="rect">
            <a:avLst/>
          </a:prstGeom>
          <a:noFill/>
          <a:scene3d>
            <a:camera prst="orthographicFront">
              <a:rot lat="0" lon="0" rev="20699999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проект\фото\IMG_20170208_1203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0648" y="3140968"/>
            <a:ext cx="5568619" cy="4176464"/>
          </a:xfrm>
          <a:prstGeom prst="rect">
            <a:avLst/>
          </a:prstGeom>
          <a:noFill/>
          <a:scene3d>
            <a:camera prst="orthographicFront">
              <a:rot lat="0" lon="0" rev="9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esktop\проект\фото\IMG_20170208_1206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122" y="-707016"/>
            <a:ext cx="5514687" cy="413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5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853244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66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Актуальность: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Приоритетная задача общества – это профилактика дорожно-транспортного травматизма, которая требует особого внимания и непременного решения при всеобщем участии и детей, и взрослых.</a:t>
            </a:r>
            <a:endParaRPr lang="ru-RU" sz="40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373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ндрей\Desktop\презентация\проект\фото\mini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501008"/>
            <a:ext cx="4059535" cy="3173818"/>
          </a:xfrm>
          <a:prstGeom prst="rect">
            <a:avLst/>
          </a:prstGeom>
          <a:noFill/>
        </p:spPr>
      </p:pic>
      <p:pic>
        <p:nvPicPr>
          <p:cNvPr id="3075" name="Picture 3" descr="C:\Users\Андрей\Desktop\презентация\проект\фото\PC2200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656"/>
            <a:ext cx="4955704" cy="2459268"/>
          </a:xfrm>
          <a:prstGeom prst="rect">
            <a:avLst/>
          </a:prstGeom>
          <a:noFill/>
        </p:spPr>
      </p:pic>
      <p:pic>
        <p:nvPicPr>
          <p:cNvPr id="3076" name="Picture 4" descr="C:\Users\Андрей\Desktop\презентация\проект\фото\ph_2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260648"/>
            <a:ext cx="3552056" cy="2664042"/>
          </a:xfrm>
          <a:prstGeom prst="rect">
            <a:avLst/>
          </a:prstGeom>
          <a:noFill/>
        </p:spPr>
      </p:pic>
      <p:pic>
        <p:nvPicPr>
          <p:cNvPr id="5" name="Picture 2" descr="C:\Users\Андрей\Desktop\презентация\6914948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293096"/>
            <a:ext cx="4284984" cy="19044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340768"/>
            <a:ext cx="864096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>
                <a:solidFill>
                  <a:srgbClr val="FFFF00"/>
                </a:solidFill>
                <a:latin typeface="Comic Sans MS" panose="030F0702030302020204" pitchFamily="66" charset="0"/>
                <a:cs typeface="Consolas" panose="020B0609020204030204" pitchFamily="49" charset="0"/>
              </a:rPr>
              <a:t>4 этап </a:t>
            </a:r>
          </a:p>
          <a:p>
            <a:pPr algn="ctr"/>
            <a:r>
              <a:rPr lang="ru-RU" sz="8800" b="1" dirty="0">
                <a:solidFill>
                  <a:schemeClr val="bg1"/>
                </a:solidFill>
                <a:latin typeface="Comic Sans MS" panose="030F0702030302020204" pitchFamily="66" charset="0"/>
                <a:cs typeface="Consolas" panose="020B0609020204030204" pitchFamily="49" charset="0"/>
              </a:rPr>
              <a:t>презентация</a:t>
            </a:r>
          </a:p>
        </p:txBody>
      </p:sp>
    </p:spTree>
    <p:extLst>
      <p:ext uri="{BB962C8B-B14F-4D97-AF65-F5344CB8AC3E}">
        <p14:creationId xmlns:p14="http://schemas.microsoft.com/office/powerpoint/2010/main" val="266013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955677"/>
            <a:ext cx="8496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ru-RU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3425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Андрей\Desktop\презентация\1_926fdb37e7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53002" y="188640"/>
            <a:ext cx="5722237" cy="2880320"/>
          </a:xfrm>
          <a:prstGeom prst="rect">
            <a:avLst/>
          </a:prstGeom>
          <a:noFill/>
          <a:scene3d>
            <a:camera prst="orthographicFront">
              <a:rot lat="0" lon="0" rev="600000"/>
            </a:camera>
            <a:lightRig rig="threePt" dir="t"/>
          </a:scene3d>
        </p:spPr>
      </p:pic>
      <p:pic>
        <p:nvPicPr>
          <p:cNvPr id="15365" name="Picture 5" descr="C:\Users\Андрей\Desktop\презентация\143725243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5782008"/>
            <a:ext cx="7452320" cy="1385703"/>
          </a:xfrm>
          <a:prstGeom prst="rect">
            <a:avLst/>
          </a:prstGeom>
          <a:noFill/>
        </p:spPr>
      </p:pic>
      <p:pic>
        <p:nvPicPr>
          <p:cNvPr id="15366" name="Picture 6" descr="C:\Users\Андрей\Desktop\презентация\news_01062016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140968"/>
            <a:ext cx="4536504" cy="3024927"/>
          </a:xfrm>
          <a:prstGeom prst="rect">
            <a:avLst/>
          </a:prstGeom>
          <a:noFill/>
        </p:spPr>
      </p:pic>
      <p:pic>
        <p:nvPicPr>
          <p:cNvPr id="15367" name="Picture 7" descr="C:\Users\Андрей\Desktop\презентация\2010300062_0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260648"/>
            <a:ext cx="4746146" cy="3426123"/>
          </a:xfrm>
          <a:prstGeom prst="rect">
            <a:avLst/>
          </a:prstGeom>
          <a:noFill/>
          <a:scene3d>
            <a:camera prst="orthographicFront">
              <a:rot lat="0" lon="0" rev="20699999"/>
            </a:camera>
            <a:lightRig rig="threePt" dir="t"/>
          </a:scene3d>
        </p:spPr>
      </p:pic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дрей\Desktop\презентация\b235eaa77bd0dc4d90615c7404a8a1e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10986"/>
            <a:ext cx="9036496" cy="552230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23728" y="476672"/>
            <a:ext cx="496855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Цель проекта : </a:t>
            </a:r>
            <a:r>
              <a:rPr lang="ru-RU" sz="4000" b="1" dirty="0">
                <a:solidFill>
                  <a:srgbClr val="002060"/>
                </a:solidFill>
                <a:latin typeface="Comic Sans MS" pitchFamily="66" charset="0"/>
              </a:rPr>
              <a:t>формирование и развитие у детей необходимых навыков безопасного поведения на дорогах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dirty="0">
                <a:solidFill>
                  <a:srgbClr val="FF0000"/>
                </a:solidFill>
                <a:effectLst/>
              </a:rPr>
              <a:t>Задачи проекта:</a:t>
            </a:r>
            <a:br>
              <a:rPr lang="ru-RU" sz="6000" dirty="0">
                <a:solidFill>
                  <a:srgbClr val="FF0000"/>
                </a:solidFill>
                <a:effectLst/>
              </a:rPr>
            </a:b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9512" y="1124744"/>
            <a:ext cx="4392488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FF00"/>
                </a:solidFill>
              </a:rPr>
              <a:t>Образовательные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789254" y="2564904"/>
            <a:ext cx="3953836" cy="112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809" y="3974294"/>
            <a:ext cx="3672408" cy="1145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769" y="5456439"/>
            <a:ext cx="3793383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27129" y="2861812"/>
            <a:ext cx="34147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FF00"/>
                </a:solidFill>
              </a:rPr>
              <a:t>Развивающие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4085468"/>
            <a:ext cx="21272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FF00"/>
                </a:solidFill>
              </a:rPr>
              <a:t>Речевые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18829" y="5740115"/>
            <a:ext cx="36777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Воспитательные</a:t>
            </a:r>
            <a:endParaRPr lang="ru-RU" sz="3600" dirty="0"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9072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фото ср.гр\IMG_20161012_1455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268760"/>
            <a:ext cx="6840760" cy="513057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93563" y="102984"/>
            <a:ext cx="739683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rgbClr val="FFFF00"/>
                </a:solidFill>
              </a:rPr>
              <a:t>Анкетирование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1796303679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8000" dirty="0">
                <a:solidFill>
                  <a:srgbClr val="FF0000"/>
                </a:solidFill>
              </a:rPr>
              <a:t>Этапы проекта: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8003232" cy="1089247"/>
          </a:xfrm>
        </p:spPr>
        <p:txBody>
          <a:bodyPr>
            <a:normAutofit fontScale="25000" lnSpcReduction="20000"/>
          </a:bodyPr>
          <a:lstStyle/>
          <a:p>
            <a:endParaRPr lang="ru-RU" b="1" dirty="0"/>
          </a:p>
          <a:p>
            <a:pPr algn="ctr"/>
            <a:endParaRPr lang="ru-RU" sz="16000" b="1" dirty="0">
              <a:solidFill>
                <a:srgbClr val="FFC000"/>
              </a:solidFill>
              <a:latin typeface="Comic Sans MS" pitchFamily="66" charset="0"/>
            </a:endParaRPr>
          </a:p>
          <a:p>
            <a:pPr algn="ctr"/>
            <a:endParaRPr lang="ru-RU" sz="16000" b="1" dirty="0">
              <a:solidFill>
                <a:srgbClr val="FFC000"/>
              </a:solidFill>
              <a:latin typeface="Comic Sans MS" pitchFamily="66" charset="0"/>
            </a:endParaRPr>
          </a:p>
          <a:p>
            <a:pPr algn="ctr"/>
            <a:endParaRPr lang="ru-RU" sz="16000" b="1" dirty="0">
              <a:solidFill>
                <a:srgbClr val="FFC000"/>
              </a:solidFill>
              <a:latin typeface="Comic Sans MS" pitchFamily="66" charset="0"/>
            </a:endParaRPr>
          </a:p>
          <a:p>
            <a:pPr algn="ctr"/>
            <a:endParaRPr lang="ru-RU" sz="16000" b="1" dirty="0">
              <a:solidFill>
                <a:srgbClr val="FFC000"/>
              </a:solidFill>
              <a:latin typeface="Comic Sans MS" pitchFamily="66" charset="0"/>
            </a:endParaRPr>
          </a:p>
          <a:p>
            <a:pPr algn="ctr"/>
            <a:r>
              <a:rPr lang="ru-RU" sz="35200" b="1" dirty="0">
                <a:solidFill>
                  <a:srgbClr val="FFFF00"/>
                </a:solidFill>
                <a:latin typeface="Comic Sans MS" pitchFamily="66" charset="0"/>
              </a:rPr>
              <a:t>1 этап</a:t>
            </a:r>
          </a:p>
          <a:p>
            <a:pPr algn="ctr"/>
            <a:r>
              <a:rPr lang="ru-RU" sz="7200" b="1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sz="19200" b="1" dirty="0">
                <a:solidFill>
                  <a:schemeClr val="bg1"/>
                </a:solidFill>
                <a:latin typeface="Comic Sans MS" pitchFamily="66" charset="0"/>
              </a:rPr>
              <a:t>постановка</a:t>
            </a:r>
          </a:p>
          <a:p>
            <a:pPr algn="ctr"/>
            <a:r>
              <a:rPr lang="ru-RU" sz="19200" b="1" dirty="0">
                <a:solidFill>
                  <a:schemeClr val="bg1"/>
                </a:solidFill>
                <a:latin typeface="Comic Sans MS" pitchFamily="66" charset="0"/>
              </a:rPr>
              <a:t> проблемы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8900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ru-RU" sz="8900" dirty="0">
                <a:solidFill>
                  <a:srgbClr val="FFFF00"/>
                </a:solidFill>
                <a:latin typeface="Comic Sans MS" pitchFamily="66" charset="0"/>
              </a:rPr>
              <a:t>2 этап </a:t>
            </a:r>
            <a:br>
              <a:rPr lang="ru-RU" sz="2800" dirty="0">
                <a:latin typeface="Comic Sans MS" pitchFamily="66" charset="0"/>
              </a:rPr>
            </a:br>
            <a:r>
              <a:rPr lang="ru-RU" sz="4400" dirty="0">
                <a:solidFill>
                  <a:schemeClr val="bg1"/>
                </a:solidFill>
                <a:latin typeface="Comic Sans MS" pitchFamily="66" charset="0"/>
              </a:rPr>
              <a:t>(обсуждение проблемы, принятие задач)</a:t>
            </a:r>
          </a:p>
        </p:txBody>
      </p:sp>
      <p:pic>
        <p:nvPicPr>
          <p:cNvPr id="18434" name="Picture 2" descr="C:\Users\Андрей\Desktop\фото ср.гр\IMG_20161005_1607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80928"/>
            <a:ext cx="4244280" cy="3183210"/>
          </a:xfrm>
          <a:prstGeom prst="rect">
            <a:avLst/>
          </a:prstGeom>
          <a:noFill/>
        </p:spPr>
      </p:pic>
      <p:pic>
        <p:nvPicPr>
          <p:cNvPr id="18435" name="Picture 3" descr="C:\Users\Андрей\Desktop\фото ср.гр\IMG_20161005_1608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501008"/>
            <a:ext cx="4224701" cy="3168526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052736"/>
            <a:ext cx="83529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>
                <a:solidFill>
                  <a:srgbClr val="FFFF00"/>
                </a:solidFill>
                <a:latin typeface="Comic Sans MS" pitchFamily="66" charset="0"/>
              </a:rPr>
              <a:t>3 этап </a:t>
            </a:r>
          </a:p>
          <a:p>
            <a:pPr algn="ctr"/>
            <a:r>
              <a:rPr lang="ru-RU" sz="8800" b="1" dirty="0">
                <a:solidFill>
                  <a:schemeClr val="bg1"/>
                </a:solidFill>
                <a:latin typeface="Comic Sans MS" pitchFamily="66" charset="0"/>
              </a:rPr>
              <a:t>Работа над проектом</a:t>
            </a:r>
          </a:p>
        </p:txBody>
      </p:sp>
    </p:spTree>
  </p:cSld>
  <p:clrMapOvr>
    <a:masterClrMapping/>
  </p:clrMapOvr>
  <p:transition spd="slow">
    <p:newsflash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2">
      <a:dk1>
        <a:srgbClr val="FFFFFF"/>
      </a:dk1>
      <a:lt1>
        <a:sysClr val="window" lastClr="FFFFFF"/>
      </a:lt1>
      <a:dk2>
        <a:srgbClr val="548DD4"/>
      </a:dk2>
      <a:lt2>
        <a:srgbClr val="EEECE1"/>
      </a:lt2>
      <a:accent1>
        <a:srgbClr val="4F81BD"/>
      </a:accent1>
      <a:accent2>
        <a:srgbClr val="8DB3E2"/>
      </a:accent2>
      <a:accent3>
        <a:srgbClr val="9BBB59"/>
      </a:accent3>
      <a:accent4>
        <a:srgbClr val="98BAE5"/>
      </a:accent4>
      <a:accent5>
        <a:srgbClr val="4BACC6"/>
      </a:accent5>
      <a:accent6>
        <a:srgbClr val="548DD4"/>
      </a:accent6>
      <a:hlink>
        <a:srgbClr val="8DB3E2"/>
      </a:hlink>
      <a:folHlink>
        <a:srgbClr val="548DD4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452</TotalTime>
  <Words>122</Words>
  <Application>Microsoft Office PowerPoint</Application>
  <PresentationFormat>Экран (4:3)</PresentationFormat>
  <Paragraphs>40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Arial</vt:lpstr>
      <vt:lpstr>Book Antiqua</vt:lpstr>
      <vt:lpstr>Calibri</vt:lpstr>
      <vt:lpstr>Comic Sans MS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Задачи проекта: </vt:lpstr>
      <vt:lpstr>Презентация PowerPoint</vt:lpstr>
      <vt:lpstr>Этапы проекта: </vt:lpstr>
      <vt:lpstr> 2 этап  (обсуждение проблемы, принятие задач)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рыбцов андрей</cp:lastModifiedBy>
  <cp:revision>63</cp:revision>
  <dcterms:created xsi:type="dcterms:W3CDTF">2016-11-06T08:13:57Z</dcterms:created>
  <dcterms:modified xsi:type="dcterms:W3CDTF">2024-06-20T19:35:15Z</dcterms:modified>
</cp:coreProperties>
</file>