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0" r:id="rId3"/>
    <p:sldId id="271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72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90CC1CE-2B7E-4668-8A89-CE3238FE3D81}" type="datetimeFigureOut">
              <a:rPr lang="ru-RU" smtClean="0"/>
              <a:t>17.07.2024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2A00FF7-A2AE-4CC2-B7DD-5F65B27D7E3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CC1CE-2B7E-4668-8A89-CE3238FE3D81}" type="datetimeFigureOut">
              <a:rPr lang="ru-RU" smtClean="0"/>
              <a:t>17.07.2024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00FF7-A2AE-4CC2-B7DD-5F65B27D7E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CC1CE-2B7E-4668-8A89-CE3238FE3D81}" type="datetimeFigureOut">
              <a:rPr lang="ru-RU" smtClean="0"/>
              <a:t>17.07.2024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00FF7-A2AE-4CC2-B7DD-5F65B27D7E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90CC1CE-2B7E-4668-8A89-CE3238FE3D81}" type="datetimeFigureOut">
              <a:rPr lang="ru-RU" smtClean="0"/>
              <a:t>17.07.2024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2A00FF7-A2AE-4CC2-B7DD-5F65B27D7E3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90CC1CE-2B7E-4668-8A89-CE3238FE3D81}" type="datetimeFigureOut">
              <a:rPr lang="ru-RU" smtClean="0"/>
              <a:t>17.07.2024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2A00FF7-A2AE-4CC2-B7DD-5F65B27D7E3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CC1CE-2B7E-4668-8A89-CE3238FE3D81}" type="datetimeFigureOut">
              <a:rPr lang="ru-RU" smtClean="0"/>
              <a:t>17.07.2024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00FF7-A2AE-4CC2-B7DD-5F65B27D7E3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CC1CE-2B7E-4668-8A89-CE3238FE3D81}" type="datetimeFigureOut">
              <a:rPr lang="ru-RU" smtClean="0"/>
              <a:t>17.07.2024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00FF7-A2AE-4CC2-B7DD-5F65B27D7E39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90CC1CE-2B7E-4668-8A89-CE3238FE3D81}" type="datetimeFigureOut">
              <a:rPr lang="ru-RU" smtClean="0"/>
              <a:t>17.07.2024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2A00FF7-A2AE-4CC2-B7DD-5F65B27D7E3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CC1CE-2B7E-4668-8A89-CE3238FE3D81}" type="datetimeFigureOut">
              <a:rPr lang="ru-RU" smtClean="0"/>
              <a:t>17.07.2024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00FF7-A2AE-4CC2-B7DD-5F65B27D7E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90CC1CE-2B7E-4668-8A89-CE3238FE3D81}" type="datetimeFigureOut">
              <a:rPr lang="ru-RU" smtClean="0"/>
              <a:t>17.07.2024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2A00FF7-A2AE-4CC2-B7DD-5F65B27D7E39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90CC1CE-2B7E-4668-8A89-CE3238FE3D81}" type="datetimeFigureOut">
              <a:rPr lang="ru-RU" smtClean="0"/>
              <a:t>17.07.2024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2A00FF7-A2AE-4CC2-B7DD-5F65B27D7E39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90CC1CE-2B7E-4668-8A89-CE3238FE3D81}" type="datetimeFigureOut">
              <a:rPr lang="ru-RU" smtClean="0"/>
              <a:t>17.07.2024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2A00FF7-A2AE-4CC2-B7DD-5F65B27D7E3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9712" y="692696"/>
            <a:ext cx="6840760" cy="3960440"/>
          </a:xfrm>
        </p:spPr>
        <p:txBody>
          <a:bodyPr>
            <a:noAutofit/>
          </a:bodyPr>
          <a:lstStyle/>
          <a:p>
            <a:r>
              <a:rPr lang="ru-RU" sz="4800" dirty="0" smtClean="0"/>
              <a:t>УСЛОВИЯ РАЗВИТИЯ СОЦИАЛЬНОГО ИНТЕЛЛЕКТА У ДОШКОЛЬНИКОВ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Подготовила Фомина С.В.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041247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Поручения могут </a:t>
            </a:r>
            <a:r>
              <a:rPr lang="ru-RU" dirty="0" smtClean="0"/>
              <a:t>быть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600200"/>
            <a:ext cx="8208912" cy="4873752"/>
          </a:xfrm>
        </p:spPr>
        <p:txBody>
          <a:bodyPr>
            <a:normAutofit/>
          </a:bodyPr>
          <a:lstStyle/>
          <a:p>
            <a:r>
              <a:rPr lang="ru-RU" sz="3200" dirty="0"/>
              <a:t>кратковременными или длительными, </a:t>
            </a:r>
            <a:endParaRPr lang="ru-RU" sz="3200" dirty="0" smtClean="0"/>
          </a:p>
          <a:p>
            <a:r>
              <a:rPr lang="ru-RU" sz="3200" dirty="0" smtClean="0"/>
              <a:t>индивидуальными </a:t>
            </a:r>
            <a:r>
              <a:rPr lang="ru-RU" sz="3200" dirty="0"/>
              <a:t>или общими, </a:t>
            </a:r>
            <a:endParaRPr lang="ru-RU" sz="3200" dirty="0" smtClean="0"/>
          </a:p>
          <a:p>
            <a:r>
              <a:rPr lang="ru-RU" sz="3200" dirty="0" smtClean="0"/>
              <a:t>простыми </a:t>
            </a:r>
            <a:r>
              <a:rPr lang="ru-RU" sz="3200" dirty="0"/>
              <a:t>или более сложными.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933056"/>
            <a:ext cx="7202255" cy="230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6012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0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548680"/>
            <a:ext cx="7467600" cy="5925272"/>
          </a:xfrm>
        </p:spPr>
        <p:txBody>
          <a:bodyPr>
            <a:normAutofit/>
          </a:bodyPr>
          <a:lstStyle/>
          <a:p>
            <a:r>
              <a:rPr lang="ru-RU" sz="3200" dirty="0"/>
              <a:t>Дежурства - форма организации труда детей, предполагающая обязательное выполнение ребенком работы, направленной на обслуживание коллектива.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356992"/>
            <a:ext cx="4464000" cy="3351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925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виды социально-ориентированных </a:t>
            </a:r>
            <a:r>
              <a:rPr lang="ru-RU" dirty="0"/>
              <a:t>задач в ДОУ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самообслуживание, </a:t>
            </a:r>
            <a:endParaRPr lang="ru-RU" sz="3200" dirty="0" smtClean="0"/>
          </a:p>
          <a:p>
            <a:r>
              <a:rPr lang="ru-RU" sz="3200" dirty="0" smtClean="0"/>
              <a:t>хозяйственно-бытовой </a:t>
            </a:r>
            <a:r>
              <a:rPr lang="ru-RU" sz="3200" dirty="0"/>
              <a:t>труд, </a:t>
            </a:r>
            <a:endParaRPr lang="ru-RU" sz="3200" dirty="0" smtClean="0"/>
          </a:p>
          <a:p>
            <a:r>
              <a:rPr lang="ru-RU" sz="3200" dirty="0" smtClean="0"/>
              <a:t>труд </a:t>
            </a:r>
            <a:r>
              <a:rPr lang="ru-RU" sz="3200" dirty="0"/>
              <a:t>в природе </a:t>
            </a:r>
            <a:endParaRPr lang="ru-RU" sz="3200" dirty="0" smtClean="0"/>
          </a:p>
          <a:p>
            <a:r>
              <a:rPr lang="ru-RU" sz="3200" dirty="0" smtClean="0"/>
              <a:t>и </a:t>
            </a:r>
            <a:r>
              <a:rPr lang="ru-RU" sz="3200" dirty="0"/>
              <a:t>ручной труд.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005064"/>
            <a:ext cx="4003270" cy="266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4757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/>
          <a:lstStyle/>
          <a:p>
            <a:r>
              <a:rPr lang="ru-RU" dirty="0" smtClean="0"/>
              <a:t>     СОЦИАЛЬНЫЙ ИНТЕЛЛЕКТ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196752"/>
            <a:ext cx="8424936" cy="52772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Интеллект индивида, формирующийся в ходе его социализации, под воздействием условий </a:t>
            </a:r>
          </a:p>
          <a:p>
            <a:pPr marL="0" indent="0">
              <a:buNone/>
            </a:pPr>
            <a:r>
              <a:rPr lang="ru-RU" sz="3200" dirty="0"/>
              <a:t> </a:t>
            </a:r>
            <a:r>
              <a:rPr lang="ru-RU" sz="3200" dirty="0" smtClean="0"/>
              <a:t>  определенной социальной среды</a:t>
            </a:r>
            <a:endParaRPr lang="ru-RU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501008"/>
            <a:ext cx="4252443" cy="32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266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68952" cy="1858218"/>
          </a:xfrm>
        </p:spPr>
        <p:txBody>
          <a:bodyPr>
            <a:noAutofit/>
          </a:bodyPr>
          <a:lstStyle/>
          <a:p>
            <a:r>
              <a:rPr lang="ru-RU" sz="4400" dirty="0" smtClean="0"/>
              <a:t>СПАСИБО ЗА ВНИМАНИЕ!</a:t>
            </a:r>
            <a:endParaRPr lang="ru-RU" sz="4400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564904"/>
            <a:ext cx="6113092" cy="40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204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Условия </a:t>
            </a:r>
            <a:r>
              <a:rPr lang="ru-RU" dirty="0" smtClean="0"/>
              <a:t>становления </a:t>
            </a:r>
            <a:r>
              <a:rPr lang="ru-RU" dirty="0"/>
              <a:t>социального интеллекта у дошкольников: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19256" cy="4873752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3200" dirty="0"/>
              <a:t>семейное воспитание, </a:t>
            </a:r>
            <a:endParaRPr lang="ru-RU" sz="3200" dirty="0" smtClean="0"/>
          </a:p>
          <a:p>
            <a:r>
              <a:rPr lang="ru-RU" sz="3200" dirty="0" smtClean="0"/>
              <a:t>учет индивидуальных особенностей </a:t>
            </a:r>
            <a:r>
              <a:rPr lang="ru-RU" sz="3200" dirty="0"/>
              <a:t>детей, </a:t>
            </a:r>
            <a:endParaRPr lang="ru-RU" sz="3200" dirty="0" smtClean="0"/>
          </a:p>
          <a:p>
            <a:r>
              <a:rPr lang="ru-RU" sz="3200" dirty="0" smtClean="0"/>
              <a:t>создание </a:t>
            </a:r>
            <a:r>
              <a:rPr lang="ru-RU" sz="3200" dirty="0"/>
              <a:t>разнообразной среды.</a:t>
            </a:r>
          </a:p>
          <a:p>
            <a:endParaRPr lang="ru-RU" sz="32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3519" y="4005064"/>
            <a:ext cx="3949172" cy="262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986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>
            <a:normAutofit/>
          </a:bodyPr>
          <a:lstStyle/>
          <a:p>
            <a:r>
              <a:rPr lang="ru-RU" dirty="0"/>
              <a:t>Главной задачей семьи </a:t>
            </a:r>
            <a:r>
              <a:rPr lang="ru-RU" dirty="0" smtClean="0"/>
              <a:t>является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980728"/>
            <a:ext cx="7467600" cy="5493224"/>
          </a:xfrm>
        </p:spPr>
        <p:txBody>
          <a:bodyPr>
            <a:normAutofit/>
          </a:bodyPr>
          <a:lstStyle/>
          <a:p>
            <a:r>
              <a:rPr lang="ru-RU" sz="3600" dirty="0"/>
              <a:t>формирование первой </a:t>
            </a:r>
            <a:r>
              <a:rPr lang="ru-RU" sz="3600" dirty="0" smtClean="0"/>
              <a:t>социальной потребности </a:t>
            </a:r>
            <a:r>
              <a:rPr lang="ru-RU" sz="3600" dirty="0"/>
              <a:t>ребенка – потребности в социальном контакте</a:t>
            </a:r>
            <a:r>
              <a:rPr lang="ru-RU" sz="3600" dirty="0" smtClean="0"/>
              <a:t>,</a:t>
            </a:r>
          </a:p>
          <a:p>
            <a:pPr marL="0" indent="0">
              <a:buNone/>
            </a:pPr>
            <a:r>
              <a:rPr lang="ru-RU" sz="3600" dirty="0" smtClean="0"/>
              <a:t>   базового </a:t>
            </a:r>
            <a:r>
              <a:rPr lang="ru-RU" sz="3600" dirty="0"/>
              <a:t>доверия к миру.</a:t>
            </a:r>
            <a:br>
              <a:rPr lang="ru-RU" sz="3600" dirty="0"/>
            </a:br>
            <a:endParaRPr lang="ru-RU" sz="3600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5" y="4041723"/>
            <a:ext cx="3570300" cy="266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412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147248" cy="1008112"/>
          </a:xfrm>
        </p:spPr>
        <p:txBody>
          <a:bodyPr>
            <a:normAutofit/>
          </a:bodyPr>
          <a:lstStyle/>
          <a:p>
            <a:r>
              <a:rPr lang="ru-RU" dirty="0" smtClean="0"/>
              <a:t>Условия развития социального интеллекта у дошкольников: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7931224" cy="5205192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ru-RU" sz="3000" dirty="0"/>
              <a:t>организация педагогом диалогической формы общения, которая повысит уровень социального интеллекта детей  дошкольного возраста</a:t>
            </a:r>
            <a:r>
              <a:rPr lang="ru-RU" sz="3000" dirty="0" smtClean="0"/>
              <a:t>;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3000" dirty="0"/>
              <a:t>использование тематических сюжетно-ролевых игр, при которых обеспечивается активность ребенка, усиливается ее </a:t>
            </a:r>
            <a:r>
              <a:rPr lang="ru-RU" sz="3000" dirty="0" smtClean="0"/>
              <a:t>целенаправленность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000" dirty="0"/>
              <a:t>применение совокупности социально ориентированных задач, которые обеспечат развитие коммуникативных умений, воспитание самостоятельности и решительности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651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064896" cy="504056"/>
          </a:xfrm>
        </p:spPr>
        <p:txBody>
          <a:bodyPr>
            <a:normAutofit/>
          </a:bodyPr>
          <a:lstStyle/>
          <a:p>
            <a:r>
              <a:rPr lang="ru-RU" sz="2400" b="1" dirty="0"/>
              <a:t>Участие в диалоге требует сложных умений: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620688"/>
            <a:ext cx="8424936" cy="5853264"/>
          </a:xfrm>
        </p:spPr>
        <p:txBody>
          <a:bodyPr>
            <a:noAutofit/>
          </a:bodyPr>
          <a:lstStyle/>
          <a:p>
            <a:r>
              <a:rPr lang="ru-RU" sz="2800" dirty="0" smtClean="0"/>
              <a:t>слушать </a:t>
            </a:r>
            <a:r>
              <a:rPr lang="ru-RU" sz="2800" dirty="0"/>
              <a:t>и правильно понимать мысль, выражаемую собеседником; </a:t>
            </a:r>
            <a:endParaRPr lang="ru-RU" sz="2800" dirty="0" smtClean="0"/>
          </a:p>
          <a:p>
            <a:r>
              <a:rPr lang="ru-RU" sz="2800" dirty="0" smtClean="0"/>
              <a:t>формулировать </a:t>
            </a:r>
            <a:r>
              <a:rPr lang="ru-RU" sz="2800" dirty="0"/>
              <a:t>в ответ собственное суждение, правильно выражать его средствами языка; </a:t>
            </a:r>
            <a:endParaRPr lang="ru-RU" sz="2800" dirty="0" smtClean="0"/>
          </a:p>
          <a:p>
            <a:r>
              <a:rPr lang="ru-RU" sz="2800" dirty="0" smtClean="0"/>
              <a:t>менять </a:t>
            </a:r>
            <a:r>
              <a:rPr lang="ru-RU" sz="2800" dirty="0"/>
              <a:t>вслед за мыслями собеседника тему речевого взаимодействия; </a:t>
            </a:r>
            <a:endParaRPr lang="ru-RU" sz="2800" dirty="0" smtClean="0"/>
          </a:p>
          <a:p>
            <a:r>
              <a:rPr lang="ru-RU" sz="2800" dirty="0" smtClean="0"/>
              <a:t>поддерживать </a:t>
            </a:r>
            <a:r>
              <a:rPr lang="ru-RU" sz="2800" dirty="0"/>
              <a:t>определенный эмоциональный тон; </a:t>
            </a:r>
            <a:endParaRPr lang="ru-RU" sz="2800" dirty="0" smtClean="0"/>
          </a:p>
          <a:p>
            <a:r>
              <a:rPr lang="ru-RU" sz="2800" dirty="0" smtClean="0"/>
              <a:t>следить </a:t>
            </a:r>
            <a:r>
              <a:rPr lang="ru-RU" sz="2800" dirty="0"/>
              <a:t>за правильностью языковой формы, в которую облекаются мысли; </a:t>
            </a:r>
            <a:endParaRPr lang="ru-RU" sz="2800" dirty="0" smtClean="0"/>
          </a:p>
          <a:p>
            <a:r>
              <a:rPr lang="ru-RU" sz="2800" dirty="0" smtClean="0"/>
              <a:t>слушать </a:t>
            </a:r>
            <a:r>
              <a:rPr lang="ru-RU" sz="2800" dirty="0"/>
              <a:t>свою речь, чтобы контролировать ее нормативность и; если нужно; вносить соответствующие изменения и поправки.. </a:t>
            </a:r>
          </a:p>
        </p:txBody>
      </p:sp>
    </p:spTree>
    <p:extLst>
      <p:ext uri="{BB962C8B-B14F-4D97-AF65-F5344CB8AC3E}">
        <p14:creationId xmlns:p14="http://schemas.microsoft.com/office/powerpoint/2010/main" val="2398844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8007151" y="-747464"/>
            <a:ext cx="45719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39552" y="476672"/>
            <a:ext cx="7467600" cy="4873752"/>
          </a:xfrm>
        </p:spPr>
        <p:txBody>
          <a:bodyPr>
            <a:normAutofit/>
          </a:bodyPr>
          <a:lstStyle/>
          <a:p>
            <a:r>
              <a:rPr lang="ru-RU" sz="3200" dirty="0"/>
              <a:t>для ребенка дошкольного возраста первостепенное значение имеет овладение диалогической речью, как необходимое условие полноценного социального развития. Развитый диалог позволяет ребенку легко входить в контакт как со взрослыми, так и со сверстниками.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3" y="4603667"/>
            <a:ext cx="3245898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5047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228919"/>
            <a:ext cx="7467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>
            <a:normAutofit/>
          </a:bodyPr>
          <a:lstStyle/>
          <a:p>
            <a:r>
              <a:rPr lang="ru-RU" sz="2800" dirty="0"/>
              <a:t>Дети достигают больших успехов в развитии диалогической речи в условиях социального благополучия, которое подразумевает, что окружающие их взрослые (в первую очередь семья) относятся к ним с чувством любви и уважения, а также когда взрослые считаются с ребенком, чутко прислушиваясь к его мнению, </a:t>
            </a:r>
            <a:r>
              <a:rPr lang="ru-RU" sz="2800" dirty="0" smtClean="0"/>
              <a:t>интересам</a:t>
            </a:r>
            <a:r>
              <a:rPr lang="ru-RU" sz="2800" dirty="0"/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365104"/>
            <a:ext cx="3194180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608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467600" cy="1440160"/>
          </a:xfrm>
        </p:spPr>
        <p:txBody>
          <a:bodyPr>
            <a:normAutofit fontScale="90000"/>
          </a:bodyPr>
          <a:lstStyle/>
          <a:p>
            <a:r>
              <a:rPr lang="ru-RU" dirty="0"/>
              <a:t>Влияние сюжетно-ролевых игр на развитие социального интеллекта детей </a:t>
            </a:r>
            <a:r>
              <a:rPr lang="ru-RU" dirty="0" smtClean="0"/>
              <a:t>дошкольного возраста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556792"/>
            <a:ext cx="8003232" cy="4917160"/>
          </a:xfrm>
        </p:spPr>
        <p:txBody>
          <a:bodyPr>
            <a:noAutofit/>
          </a:bodyPr>
          <a:lstStyle/>
          <a:p>
            <a:r>
              <a:rPr lang="ru-RU" sz="2800" dirty="0"/>
              <a:t>Ребенок ориентируется на окружающих, </a:t>
            </a:r>
            <a:endParaRPr lang="ru-RU" sz="2800" dirty="0" smtClean="0"/>
          </a:p>
          <a:p>
            <a:r>
              <a:rPr lang="ru-RU" sz="2800" dirty="0" smtClean="0"/>
              <a:t>у </a:t>
            </a:r>
            <a:r>
              <a:rPr lang="ru-RU" sz="2800" dirty="0"/>
              <a:t>него формируется умение оценивать свои поступки и действия с точки зрения культуры общества, развиваются механизмы культуры поведения – контроль и самоконтроль, оценка и самооценка</a:t>
            </a:r>
            <a:r>
              <a:rPr lang="ru-RU" sz="2800" dirty="0" smtClean="0"/>
              <a:t>.</a:t>
            </a:r>
          </a:p>
          <a:p>
            <a:r>
              <a:rPr lang="ru-RU" sz="2800" dirty="0" smtClean="0"/>
              <a:t> </a:t>
            </a:r>
            <a:r>
              <a:rPr lang="ru-RU" sz="2800" dirty="0"/>
              <a:t>Игра как сообщество позволяет формировать у дошкольников социальную идентичность – соотнесение себя с группой сверстников, представление о себе.</a:t>
            </a:r>
          </a:p>
        </p:txBody>
      </p:sp>
    </p:spTree>
    <p:extLst>
      <p:ext uri="{BB962C8B-B14F-4D97-AF65-F5344CB8AC3E}">
        <p14:creationId xmlns:p14="http://schemas.microsoft.com/office/powerpoint/2010/main" val="246237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930226"/>
          </a:xfrm>
        </p:spPr>
        <p:txBody>
          <a:bodyPr>
            <a:normAutofit fontScale="90000"/>
          </a:bodyPr>
          <a:lstStyle/>
          <a:p>
            <a:r>
              <a:rPr lang="ru-RU" dirty="0"/>
              <a:t>Социально ориентированные задачи развития социального интеллекта детей </a:t>
            </a:r>
            <a:r>
              <a:rPr lang="ru-RU" dirty="0" smtClean="0"/>
              <a:t>дошкольного </a:t>
            </a:r>
            <a:r>
              <a:rPr lang="ru-RU" dirty="0"/>
              <a:t>возраста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916832"/>
            <a:ext cx="7467600" cy="4557120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3200" dirty="0"/>
              <a:t>в форме поручений, </a:t>
            </a:r>
            <a:endParaRPr lang="ru-RU" sz="3200" dirty="0" smtClean="0"/>
          </a:p>
          <a:p>
            <a:r>
              <a:rPr lang="ru-RU" sz="3200" dirty="0" smtClean="0"/>
              <a:t>дежурств</a:t>
            </a:r>
            <a:r>
              <a:rPr lang="ru-RU" sz="3200" dirty="0"/>
              <a:t>, </a:t>
            </a:r>
            <a:endParaRPr lang="ru-RU" sz="3200" dirty="0" smtClean="0"/>
          </a:p>
          <a:p>
            <a:r>
              <a:rPr lang="ru-RU" sz="3200" dirty="0" smtClean="0"/>
              <a:t>коллективной </a:t>
            </a:r>
            <a:r>
              <a:rPr lang="ru-RU" sz="3200" dirty="0"/>
              <a:t>деятельности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077072"/>
            <a:ext cx="3220146" cy="241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5084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292</TotalTime>
  <Words>419</Words>
  <Application>Microsoft Office PowerPoint</Application>
  <PresentationFormat>Экран (4:3)</PresentationFormat>
  <Paragraphs>44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Эркер</vt:lpstr>
      <vt:lpstr>УСЛОВИЯ РАЗВИТИЯ СОЦИАЛЬНОГО ИНТЕЛЛЕКТА У ДОШКОЛЬНИКОВ</vt:lpstr>
      <vt:lpstr>Условия становления социального интеллекта у дошкольников:</vt:lpstr>
      <vt:lpstr>Главной задачей семьи является</vt:lpstr>
      <vt:lpstr>Условия развития социального интеллекта у дошкольников:</vt:lpstr>
      <vt:lpstr>Участие в диалоге требует сложных умений: </vt:lpstr>
      <vt:lpstr>Презентация PowerPoint</vt:lpstr>
      <vt:lpstr>Презентация PowerPoint</vt:lpstr>
      <vt:lpstr>Влияние сюжетно-ролевых игр на развитие социального интеллекта детей дошкольного возраста</vt:lpstr>
      <vt:lpstr>Социально ориентированные задачи развития социального интеллекта детей дошкольного возраста  .</vt:lpstr>
      <vt:lpstr>Поручения могут быть</vt:lpstr>
      <vt:lpstr>Презентация PowerPoint</vt:lpstr>
      <vt:lpstr>виды социально-ориентированных задач в ДОУ:</vt:lpstr>
      <vt:lpstr>     СОЦИАЛЬНЫЙ ИНТЕЛЛЕКТ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УСЛОВИЯ РАЗВИТИЯ СОЦИАЛЬНОГО ИНТЕЛЛЕКТА У ДОШКОЛЬНИКОВ</dc:title>
  <dc:creator>группа</dc:creator>
  <cp:lastModifiedBy>Детский сад 20</cp:lastModifiedBy>
  <cp:revision>25</cp:revision>
  <dcterms:created xsi:type="dcterms:W3CDTF">2021-10-26T05:51:01Z</dcterms:created>
  <dcterms:modified xsi:type="dcterms:W3CDTF">2024-07-17T10:46:01Z</dcterms:modified>
</cp:coreProperties>
</file>