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117002-34BB-4E20-83FB-CAB967B31034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9E805D-9BC7-4BE9-B739-1B2455E9A19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7" y="4221089"/>
            <a:ext cx="4987077" cy="1713576"/>
          </a:xfrm>
        </p:spPr>
        <p:txBody>
          <a:bodyPr>
            <a:normAutofit/>
          </a:bodyPr>
          <a:lstStyle/>
          <a:p>
            <a:r>
              <a:rPr lang="ru-RU" dirty="0"/>
              <a:t>  Подготовила воспитатель высшей     </a:t>
            </a:r>
          </a:p>
          <a:p>
            <a:r>
              <a:rPr lang="ru-RU" dirty="0"/>
              <a:t>    квалификационной категории</a:t>
            </a:r>
          </a:p>
          <a:p>
            <a:r>
              <a:rPr lang="ru-RU" sz="3600" dirty="0"/>
              <a:t>      Фомина С.В.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836711"/>
            <a:ext cx="7175351" cy="3384377"/>
          </a:xfrm>
        </p:spPr>
        <p:txBody>
          <a:bodyPr/>
          <a:lstStyle/>
          <a:p>
            <a:r>
              <a:rPr lang="ru-RU" dirty="0"/>
              <a:t> Формирование мотивации к ЗОЖ</a:t>
            </a:r>
            <a:br>
              <a:rPr lang="ru-RU" dirty="0"/>
            </a:br>
            <a:r>
              <a:rPr lang="ru-RU" dirty="0"/>
              <a:t>у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15266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0"/>
            <a:ext cx="8640960" cy="659735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3500" b="1" dirty="0"/>
              <a:t> </a:t>
            </a:r>
            <a:r>
              <a:rPr lang="ru-RU" sz="2800" b="1" dirty="0"/>
              <a:t>В работе с семьей используются как традиционные, так и нетрадиционные формы работы :</a:t>
            </a:r>
          </a:p>
          <a:p>
            <a:r>
              <a:rPr lang="ru-RU" sz="2400" dirty="0"/>
              <a:t>Дни открытых дверей:</a:t>
            </a:r>
          </a:p>
          <a:p>
            <a:r>
              <a:rPr lang="ru-RU" sz="2400" dirty="0"/>
              <a:t>Дни здоровья, совместные праздники и развлечения.</a:t>
            </a:r>
          </a:p>
          <a:p>
            <a:r>
              <a:rPr lang="ru-RU" sz="2400" dirty="0"/>
              <a:t>Изготовление нестандартного физкультурного - оборудования, зимних построек на участке детского сада.</a:t>
            </a:r>
          </a:p>
          <a:p>
            <a:r>
              <a:rPr lang="ru-RU" sz="2400" dirty="0"/>
              <a:t> Выпуски семейных газет «Путь к здоровью».</a:t>
            </a:r>
          </a:p>
          <a:p>
            <a:r>
              <a:rPr lang="ru-RU" sz="2400" dirty="0"/>
              <a:t>Встречи за круглым столом, родительские собрания с привлечением специалистов ДОУ и медицинских работников. </a:t>
            </a:r>
          </a:p>
          <a:p>
            <a:r>
              <a:rPr lang="ru-RU" sz="2400" dirty="0"/>
              <a:t>Совместные походы и туристические прогулки на природу.</a:t>
            </a:r>
          </a:p>
          <a:p>
            <a:r>
              <a:rPr lang="ru-RU" sz="2400" dirty="0"/>
              <a:t>Индивидуальные педагогические беседы и консультации, по вопросам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3297271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3170" y="188640"/>
            <a:ext cx="8171278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Таким образом, с ранних лет формируется определенная культура поведения и соответствующий стиль жизни. </a:t>
            </a:r>
          </a:p>
          <a:p>
            <a:pPr marL="45720" indent="0">
              <a:buNone/>
            </a:pPr>
            <a:r>
              <a:rPr lang="ru-RU" sz="2800" dirty="0"/>
              <a:t>Знания, умения и навыки </a:t>
            </a:r>
            <a:r>
              <a:rPr lang="ru-RU" sz="2800" dirty="0" err="1"/>
              <a:t>валеологического</a:t>
            </a:r>
            <a:r>
              <a:rPr lang="ru-RU" sz="2800" dirty="0"/>
              <a:t> характера, заложенные в детском возрасте, станут прочным фундаментом для создания положительной мотивации к охране собственного здоровья во взрослой жизни.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0" y="3933056"/>
            <a:ext cx="4105527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007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8352928" cy="58658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dirty="0"/>
              <a:t>СПАСИБО ЗА ВНИМАНИЕ!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80992"/>
            <a:ext cx="5979372" cy="40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360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741368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/>
              <a:t>В настоящее время одной из приоритетных задач, стоящих перед педагогами, является сохранение здоровья детей в процессе воспитания и обучения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07" y="3284984"/>
            <a:ext cx="4933136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307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332656"/>
            <a:ext cx="8136904" cy="626469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800" b="1" dirty="0"/>
              <a:t>Используются методические приемы:</a:t>
            </a:r>
          </a:p>
          <a:p>
            <a:r>
              <a:rPr lang="ru-RU" sz="2400" b="1" dirty="0"/>
              <a:t>Рассказы и беседы воспитателя</a:t>
            </a:r>
          </a:p>
          <a:p>
            <a:r>
              <a:rPr lang="ru-RU" sz="2400" b="1" dirty="0"/>
              <a:t>Заучивание стихотворений </a:t>
            </a:r>
          </a:p>
          <a:p>
            <a:r>
              <a:rPr lang="ru-RU" sz="2400" b="1" dirty="0"/>
              <a:t>Моделирование ситуаций</a:t>
            </a:r>
          </a:p>
          <a:p>
            <a:r>
              <a:rPr lang="ru-RU" sz="2400" b="1" dirty="0"/>
              <a:t>Рассматривание иллюстраций</a:t>
            </a:r>
          </a:p>
          <a:p>
            <a:r>
              <a:rPr lang="ru-RU" sz="2400" b="1" dirty="0"/>
              <a:t>Сюжетно-ролевые игры</a:t>
            </a:r>
          </a:p>
          <a:p>
            <a:r>
              <a:rPr lang="ru-RU" sz="2400" b="1" dirty="0"/>
              <a:t>Дидактические игры</a:t>
            </a:r>
          </a:p>
          <a:p>
            <a:r>
              <a:rPr lang="ru-RU" sz="2400" b="1" dirty="0"/>
              <a:t>Игры-тренинги</a:t>
            </a:r>
          </a:p>
          <a:p>
            <a:r>
              <a:rPr lang="ru-RU" sz="2400" b="1" dirty="0"/>
              <a:t>Подвижные игры</a:t>
            </a:r>
          </a:p>
          <a:p>
            <a:r>
              <a:rPr lang="ru-RU" sz="2400" b="1" dirty="0"/>
              <a:t>Пальчиковая и дыхательная гимнастика</a:t>
            </a:r>
          </a:p>
          <a:p>
            <a:r>
              <a:rPr lang="ru-RU" sz="2400" b="1" dirty="0"/>
              <a:t>Самомассаж</a:t>
            </a:r>
          </a:p>
          <a:p>
            <a:r>
              <a:rPr lang="ru-RU" sz="2400" b="1" dirty="0" err="1"/>
              <a:t>Психогимнастика</a:t>
            </a:r>
            <a:endParaRPr lang="ru-RU" sz="2400" b="1" dirty="0"/>
          </a:p>
          <a:p>
            <a:r>
              <a:rPr lang="ru-RU" sz="2400" b="1" dirty="0"/>
              <a:t>Гимнастика после сна</a:t>
            </a:r>
          </a:p>
          <a:p>
            <a:r>
              <a:rPr lang="ru-RU" sz="2400" b="1" dirty="0"/>
              <a:t>физкультминутки</a:t>
            </a:r>
          </a:p>
          <a:p>
            <a:endParaRPr lang="ru-RU" sz="2400" b="1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97152"/>
            <a:ext cx="3515709" cy="18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17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8092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sz="3200" dirty="0"/>
              <a:t>Форма, виды , организация деятельности:</a:t>
            </a:r>
          </a:p>
          <a:p>
            <a:pPr marL="45720" indent="0">
              <a:buNone/>
            </a:pPr>
            <a:endParaRPr lang="ru-RU" sz="3200" dirty="0"/>
          </a:p>
          <a:p>
            <a:r>
              <a:rPr lang="ru-RU" sz="2800" dirty="0"/>
              <a:t>Личностно-ориентированный подход</a:t>
            </a:r>
          </a:p>
          <a:p>
            <a:pPr marL="45720" indent="0">
              <a:buNone/>
            </a:pPr>
            <a:endParaRPr lang="ru-RU" sz="2800" dirty="0"/>
          </a:p>
          <a:p>
            <a:r>
              <a:rPr lang="ru-RU" sz="2800" dirty="0"/>
              <a:t>Максимум оценок и минимум отметок</a:t>
            </a:r>
          </a:p>
          <a:p>
            <a:pPr marL="4572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89040"/>
            <a:ext cx="4462432" cy="30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417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8820472" cy="5721816"/>
          </a:xfrm>
        </p:spPr>
        <p:txBody>
          <a:bodyPr>
            <a:normAutofit/>
          </a:bodyPr>
          <a:lstStyle/>
          <a:p>
            <a:pPr marL="640080" lvl="2" indent="0">
              <a:buNone/>
            </a:pPr>
            <a:r>
              <a:rPr lang="ru-RU" sz="3200" b="1" dirty="0"/>
              <a:t>  Нетрадиционные формы проведения  </a:t>
            </a:r>
          </a:p>
          <a:p>
            <a:pPr marL="640080" lvl="2" indent="0">
              <a:buNone/>
            </a:pPr>
            <a:r>
              <a:rPr lang="ru-RU" sz="3200" b="1" dirty="0"/>
              <a:t>         физкультурных занятий:</a:t>
            </a:r>
          </a:p>
          <a:p>
            <a:pPr lvl="2"/>
            <a:r>
              <a:rPr lang="ru-RU" sz="3200" dirty="0"/>
              <a:t>Сюжетное занятие</a:t>
            </a:r>
          </a:p>
          <a:p>
            <a:pPr lvl="2"/>
            <a:r>
              <a:rPr lang="ru-RU" sz="3200" dirty="0"/>
              <a:t>Игровое занятие</a:t>
            </a:r>
          </a:p>
          <a:p>
            <a:pPr lvl="2"/>
            <a:r>
              <a:rPr lang="ru-RU" sz="3200" dirty="0" err="1"/>
              <a:t>Оод</a:t>
            </a:r>
            <a:endParaRPr lang="ru-RU" sz="3200" dirty="0"/>
          </a:p>
          <a:p>
            <a:pPr lvl="2"/>
            <a:r>
              <a:rPr lang="ru-RU" sz="3200" dirty="0"/>
              <a:t>Игровые упражнения</a:t>
            </a:r>
          </a:p>
          <a:p>
            <a:pPr lvl="2"/>
            <a:r>
              <a:rPr lang="ru-RU" sz="3200" dirty="0"/>
              <a:t>Прогулки-походы</a:t>
            </a:r>
          </a:p>
          <a:p>
            <a:pPr lvl="2"/>
            <a:r>
              <a:rPr lang="ru-RU" sz="3200" dirty="0"/>
              <a:t>Эстафеты-соревнования</a:t>
            </a:r>
          </a:p>
          <a:p>
            <a:pPr lvl="2"/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54" y="4058919"/>
            <a:ext cx="3432667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95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dirty="0"/>
              <a:t>Закаливающие процедуры:</a:t>
            </a:r>
          </a:p>
          <a:p>
            <a:r>
              <a:rPr lang="ru-RU" sz="3200" dirty="0"/>
              <a:t>Контрастное закаливание</a:t>
            </a:r>
          </a:p>
          <a:p>
            <a:r>
              <a:rPr lang="ru-RU" sz="3200" dirty="0"/>
              <a:t>Хождение босиком</a:t>
            </a:r>
          </a:p>
          <a:p>
            <a:r>
              <a:rPr lang="ru-RU" sz="3200" dirty="0"/>
              <a:t>Обливание ног водой</a:t>
            </a:r>
          </a:p>
          <a:p>
            <a:r>
              <a:rPr lang="ru-RU" sz="3200" dirty="0"/>
              <a:t>Закаливание воздухом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8960"/>
            <a:ext cx="2778236" cy="35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119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20880" cy="5649808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3200" b="1" dirty="0"/>
              <a:t>Основные мотивы занятия спортом:</a:t>
            </a:r>
          </a:p>
          <a:p>
            <a:r>
              <a:rPr lang="ru-RU" sz="3200" dirty="0"/>
              <a:t>Получение удовольствия</a:t>
            </a:r>
          </a:p>
          <a:p>
            <a:r>
              <a:rPr lang="ru-RU" sz="3200" dirty="0"/>
              <a:t>Повышение мастерства</a:t>
            </a:r>
          </a:p>
          <a:p>
            <a:r>
              <a:rPr lang="ru-RU" sz="3200" dirty="0"/>
              <a:t>Выполнение того, в чем я сильна(силен)</a:t>
            </a:r>
          </a:p>
          <a:p>
            <a:r>
              <a:rPr lang="ru-RU" sz="3200" dirty="0"/>
              <a:t>Желание овладеть новыми навыками и умениями</a:t>
            </a:r>
          </a:p>
          <a:p>
            <a:r>
              <a:rPr lang="ru-RU" sz="3200" dirty="0"/>
              <a:t>Желание выступать на более высоком уровне</a:t>
            </a:r>
          </a:p>
          <a:p>
            <a:r>
              <a:rPr lang="ru-RU" sz="3200" dirty="0"/>
              <a:t>Возможность посоревноваться</a:t>
            </a:r>
          </a:p>
          <a:p>
            <a:r>
              <a:rPr lang="ru-RU" sz="3200" dirty="0"/>
              <a:t>Обретение новых друзей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5759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848872" cy="5433784"/>
          </a:xfrm>
        </p:spPr>
        <p:txBody>
          <a:bodyPr/>
          <a:lstStyle/>
          <a:p>
            <a:pPr marL="45720" indent="0">
              <a:buNone/>
            </a:pPr>
            <a:r>
              <a:rPr lang="ru-RU" sz="3200" b="1" dirty="0"/>
              <a:t>Развитие интереса к видам спорта через:</a:t>
            </a:r>
          </a:p>
          <a:p>
            <a:r>
              <a:rPr lang="ru-RU" sz="2800" dirty="0"/>
              <a:t>Спортивные игры</a:t>
            </a:r>
          </a:p>
          <a:p>
            <a:r>
              <a:rPr lang="ru-RU" sz="2800" dirty="0"/>
              <a:t>Спортивные досуги, праздники</a:t>
            </a:r>
          </a:p>
          <a:p>
            <a:r>
              <a:rPr lang="ru-RU" sz="2800" dirty="0"/>
              <a:t>Подвижные игры на прогулке</a:t>
            </a:r>
          </a:p>
          <a:p>
            <a:endParaRPr lang="ru-RU" sz="2800" dirty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73016"/>
            <a:ext cx="4181386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94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Важным направлением в формирование мотивации у детей ЗОЖ является правильно организованно развивающая предметно пространственная среда, которая должна быть</a:t>
            </a:r>
          </a:p>
          <a:p>
            <a:r>
              <a:rPr lang="ru-RU" sz="2800" dirty="0"/>
              <a:t>Безопасной,</a:t>
            </a:r>
          </a:p>
          <a:p>
            <a:r>
              <a:rPr lang="ru-RU" sz="2800" dirty="0"/>
              <a:t> разнообразной, </a:t>
            </a:r>
          </a:p>
          <a:p>
            <a:r>
              <a:rPr lang="ru-RU" sz="2800" dirty="0"/>
              <a:t>динамичной, </a:t>
            </a:r>
          </a:p>
          <a:p>
            <a:r>
              <a:rPr lang="ru-RU" sz="2800" dirty="0"/>
              <a:t>трансформируемой,</a:t>
            </a:r>
          </a:p>
          <a:p>
            <a:r>
              <a:rPr lang="ru-RU" sz="2800" dirty="0"/>
              <a:t> функциональной</a:t>
            </a:r>
            <a:r>
              <a:rPr lang="ru-RU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952009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7628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</TotalTime>
  <Words>326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Georgia</vt:lpstr>
      <vt:lpstr>Trebuchet MS</vt:lpstr>
      <vt:lpstr>Воздушный поток</vt:lpstr>
      <vt:lpstr> Формирование мотивации к ЗОЖ у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мотивации к ЗОЖ у дошкольников</dc:title>
  <dc:creator>группа</dc:creator>
  <cp:lastModifiedBy>Пользователь</cp:lastModifiedBy>
  <cp:revision>13</cp:revision>
  <dcterms:created xsi:type="dcterms:W3CDTF">2022-04-18T09:54:26Z</dcterms:created>
  <dcterms:modified xsi:type="dcterms:W3CDTF">2024-08-23T11:01:42Z</dcterms:modified>
</cp:coreProperties>
</file>